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91" r:id="rId3"/>
    <p:sldId id="297" r:id="rId4"/>
    <p:sldId id="293" r:id="rId5"/>
    <p:sldId id="298" r:id="rId6"/>
    <p:sldId id="292" r:id="rId7"/>
    <p:sldId id="299" r:id="rId8"/>
    <p:sldId id="295" r:id="rId9"/>
    <p:sldId id="296" r:id="rId10"/>
    <p:sldId id="300" r:id="rId11"/>
    <p:sldId id="294" r:id="rId12"/>
    <p:sldId id="256" r:id="rId13"/>
    <p:sldId id="257" r:id="rId14"/>
    <p:sldId id="258" r:id="rId15"/>
    <p:sldId id="277" r:id="rId16"/>
    <p:sldId id="278" r:id="rId17"/>
    <p:sldId id="279" r:id="rId18"/>
    <p:sldId id="259" r:id="rId19"/>
    <p:sldId id="280" r:id="rId20"/>
    <p:sldId id="281" r:id="rId21"/>
    <p:sldId id="287" r:id="rId22"/>
    <p:sldId id="282" r:id="rId23"/>
    <p:sldId id="283" r:id="rId24"/>
    <p:sldId id="288" r:id="rId25"/>
    <p:sldId id="289" r:id="rId26"/>
    <p:sldId id="285" r:id="rId27"/>
    <p:sldId id="284" r:id="rId28"/>
    <p:sldId id="286" r:id="rId29"/>
    <p:sldId id="260" r:id="rId30"/>
    <p:sldId id="261" r:id="rId31"/>
    <p:sldId id="262" r:id="rId32"/>
    <p:sldId id="273" r:id="rId33"/>
    <p:sldId id="267" r:id="rId34"/>
    <p:sldId id="264" r:id="rId35"/>
    <p:sldId id="265" r:id="rId36"/>
    <p:sldId id="266" r:id="rId37"/>
    <p:sldId id="268" r:id="rId38"/>
    <p:sldId id="263" r:id="rId39"/>
    <p:sldId id="269" r:id="rId40"/>
    <p:sldId id="270" r:id="rId41"/>
    <p:sldId id="271" r:id="rId42"/>
    <p:sldId id="27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8C3798-6C8A-4C44-910C-F68080D9A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F474B25-B3EB-456B-B58A-B2DF286850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9C812A-EC71-4927-8628-C46BA2FF7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39A4-7C84-41DF-9CD1-90C6A9EAE4F0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5F7132-DE8D-4AEA-BBF8-D77C0077C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EECDA1-CE2E-4693-9516-B112F59EE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2C16-BF4E-48EB-B626-A48F8C67C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5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D968F7-D165-4211-AB40-FB8F994B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FEEFE34-DE6F-424C-8C77-790336DF1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E1BED6-EF9A-4363-BA96-073DFD86A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39A4-7C84-41DF-9CD1-90C6A9EAE4F0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48D385-E599-4159-984B-DD0F0D6F4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16BBB4-2048-4F27-854B-2851E179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2C16-BF4E-48EB-B626-A48F8C67C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47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3712DC-91D5-463D-B213-807C4B6E77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E96005-0D23-48CD-A974-4A2330570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FD3AF3-EDB6-46FF-88CD-0188DDCE2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39A4-7C84-41DF-9CD1-90C6A9EAE4F0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5B5143-5079-4F8A-BA32-A626E3E6F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19BFC7-6760-4C9F-BED8-6678A4BB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2C16-BF4E-48EB-B626-A48F8C67C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1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7059F5-AF0B-4A28-B29A-8016FFC0C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B9A172-9161-4C40-A239-592583A77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FAECE1-1E22-46D5-83EA-4BA8E3D78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39A4-7C84-41DF-9CD1-90C6A9EAE4F0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B1CADD-4AC5-4528-AA97-FEB0E744E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9E35B9-9CA7-429A-9751-8581573B8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2C16-BF4E-48EB-B626-A48F8C67C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68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B640E2-FF6D-4939-9D61-06B1108A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42A391-1766-453F-90E3-C0640AB4D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525071-0ABD-44C8-8E87-3DC9F4C36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39A4-7C84-41DF-9CD1-90C6A9EAE4F0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C6F458-2222-4C56-B389-4EE6AAFD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E3F2B4-A4EB-4DC8-B6D2-355F4B1C8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2C16-BF4E-48EB-B626-A48F8C67C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96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D98651-BED3-4107-89F8-45A525EB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ECD1D0-4A35-4299-9D81-1233102366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9123B75-B69A-4F58-82D5-59633D29B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79B863-6763-4D68-9C10-39A776E15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39A4-7C84-41DF-9CD1-90C6A9EAE4F0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DC2F9B-730D-4F95-A522-2F2A3EBA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C9AD12-F5AD-4C5F-B980-906E6A214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2C16-BF4E-48EB-B626-A48F8C67C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89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598376-F364-4EEA-9499-936585587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832854-5FF3-4D52-B4AA-C781285EA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B0A800C-90E2-4A2A-A400-F14AB9ED2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1754DDB-9682-4294-9F02-C09CA3F62A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EEEE61-79DD-467D-854A-AA71A7346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33276A-024A-4F22-97B7-885CA1F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39A4-7C84-41DF-9CD1-90C6A9EAE4F0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73C8683-FCFA-4753-95E6-9A5F8CAA9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67C25BA-F09A-4EBE-B56A-055C732C7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2C16-BF4E-48EB-B626-A48F8C67C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94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3D7888-DCF2-446A-B243-4979225EF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8C7FD59-CC43-4F52-9426-16612B0DB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39A4-7C84-41DF-9CD1-90C6A9EAE4F0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2F283C-6CA9-4679-8E6E-1A777DE48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6107D4A-667B-4735-A2AF-A3220936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2C16-BF4E-48EB-B626-A48F8C67C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20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9502665-C9F8-41B7-975F-2A474A1D5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39A4-7C84-41DF-9CD1-90C6A9EAE4F0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2D2108-BEBA-4F74-88DC-ECC81FE4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33CB50-B760-4B60-A6F7-056BEF00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2C16-BF4E-48EB-B626-A48F8C67C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12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2800D-9504-4E2E-B9E2-5C3089F17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1C9CB3-B9E0-4C44-8DD5-D2D6E1A3E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4A4525-1E63-4E94-A760-7ABB5E69A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53EC22-25E5-4080-9251-405AFD260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39A4-7C84-41DF-9CD1-90C6A9EAE4F0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19B66A-74C0-470C-BBCD-96AAD70ED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04A49F-FABA-41CD-B9FB-FA8279378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2C16-BF4E-48EB-B626-A48F8C67C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26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8690CC-B810-4D0E-A72E-500D6617A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CB6692D-E92E-45C0-8DAE-676AF9268B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5D71033-F0EA-40C0-A01C-DA361BFD4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FB51DF-D1C6-49FC-89A1-7A4F4CAE4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39A4-7C84-41DF-9CD1-90C6A9EAE4F0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0F4346A-2FAD-4DF3-8D9F-281D26724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18092A9-ED6B-4AAC-890E-85884D63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2C16-BF4E-48EB-B626-A48F8C67C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69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01178F-6B69-4D3F-8CEA-E28523F46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A1B4EE-FA35-4816-A60C-A85207B52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E654FD-3AF3-4245-A32E-CFDB77AF6A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539A4-7C84-41DF-9CD1-90C6A9EAE4F0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215008-9E42-44A2-A999-2CC978E057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3BA389-8C8F-400C-8133-CC1632920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A2C16-BF4E-48EB-B626-A48F8C67C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7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C31ED1-5048-4164-A44B-E465F3586D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2AB43B-8A14-4E81-A11E-919D7AC791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2826CE-D6CA-4219-8CDA-60E2F8436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9" y="17963"/>
            <a:ext cx="10800521" cy="686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Biosafety Level </a:t>
            </a:r>
            <a:r>
              <a:rPr lang="en-US" b="1" dirty="0" smtClean="0"/>
              <a:t>4 </a:t>
            </a:r>
            <a:r>
              <a:rPr lang="en-US" b="1" dirty="0"/>
              <a:t>– </a:t>
            </a:r>
            <a:r>
              <a:rPr lang="en-US" b="1" dirty="0" smtClean="0"/>
              <a:t>BSL4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7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751" y="-165970"/>
            <a:ext cx="7930497" cy="7152411"/>
          </a:xfrm>
        </p:spPr>
      </p:pic>
    </p:spTree>
    <p:extLst>
      <p:ext uri="{BB962C8B-B14F-4D97-AF65-F5344CB8AC3E}">
        <p14:creationId xmlns:p14="http://schemas.microsoft.com/office/powerpoint/2010/main" val="72793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52B6AE-D4AA-48D9-948C-39EF61F584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D2F9A3E-FCA8-49D1-904E-BB094A607F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2CC570-F497-40BD-A4C3-EB0B21E6787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824" y="276887"/>
            <a:ext cx="5256351" cy="6304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2016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1DB5C6-49FE-4B2B-A966-E4CCB2E1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A2F465A-5882-4C2E-AEEB-BA4153ACE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52" y="1144880"/>
            <a:ext cx="11094295" cy="4568239"/>
          </a:xfrm>
        </p:spPr>
      </p:pic>
    </p:spTree>
    <p:extLst>
      <p:ext uri="{BB962C8B-B14F-4D97-AF65-F5344CB8AC3E}">
        <p14:creationId xmlns:p14="http://schemas.microsoft.com/office/powerpoint/2010/main" val="2531239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1DB5C6-49FE-4B2B-A966-E4CCB2E1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CE5FCC3-B639-4C66-801B-E27E48E10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69" y="485829"/>
            <a:ext cx="6162261" cy="5886341"/>
          </a:xfrm>
        </p:spPr>
      </p:pic>
    </p:spTree>
    <p:extLst>
      <p:ext uri="{BB962C8B-B14F-4D97-AF65-F5344CB8AC3E}">
        <p14:creationId xmlns:p14="http://schemas.microsoft.com/office/powerpoint/2010/main" val="2241576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4B5CC-E095-4E6F-BB8D-8903462E9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094B4B8-0D20-4DB8-BA05-AB2FE10E5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93" y="118045"/>
            <a:ext cx="8829214" cy="6621910"/>
          </a:xfrm>
        </p:spPr>
      </p:pic>
    </p:spTree>
    <p:extLst>
      <p:ext uri="{BB962C8B-B14F-4D97-AF65-F5344CB8AC3E}">
        <p14:creationId xmlns:p14="http://schemas.microsoft.com/office/powerpoint/2010/main" val="2519069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CF5A5D-2F6F-49D6-99B1-C73E68EAC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6657C2B-BEDE-4BDC-9EE9-CA82315AE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427" y="75320"/>
            <a:ext cx="8943146" cy="6707360"/>
          </a:xfrm>
        </p:spPr>
      </p:pic>
    </p:spTree>
    <p:extLst>
      <p:ext uri="{BB962C8B-B14F-4D97-AF65-F5344CB8AC3E}">
        <p14:creationId xmlns:p14="http://schemas.microsoft.com/office/powerpoint/2010/main" val="2637282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7A827D-588A-47B0-9C0B-67B590E8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5D78D1A-A734-4AB4-865D-32BC36478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9" y="0"/>
            <a:ext cx="5075582" cy="67674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079889-5476-4848-9540-6689D83F0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-4527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45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1DB5C6-49FE-4B2B-A966-E4CCB2E1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A39F9D6-9D09-4381-A353-577B19B4A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23" y="169742"/>
            <a:ext cx="8691354" cy="6518516"/>
          </a:xfrm>
        </p:spPr>
      </p:pic>
    </p:spTree>
    <p:extLst>
      <p:ext uri="{BB962C8B-B14F-4D97-AF65-F5344CB8AC3E}">
        <p14:creationId xmlns:p14="http://schemas.microsoft.com/office/powerpoint/2010/main" val="2673551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FA728A-4924-4051-B569-B202B2978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556539227564561">
            <a:hlinkClick r:id="" action="ppaction://media"/>
            <a:extLst>
              <a:ext uri="{FF2B5EF4-FFF2-40B4-BE49-F238E27FC236}">
                <a16:creationId xmlns:a16="http://schemas.microsoft.com/office/drawing/2014/main" xmlns="" id="{08B50BDD-4CE5-47C8-A93E-A4F766577E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661" y="365125"/>
            <a:ext cx="10062677" cy="5660128"/>
          </a:xfrm>
        </p:spPr>
      </p:pic>
    </p:spTree>
    <p:extLst>
      <p:ext uri="{BB962C8B-B14F-4D97-AF65-F5344CB8AC3E}">
        <p14:creationId xmlns:p14="http://schemas.microsoft.com/office/powerpoint/2010/main" val="28154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586" y="0"/>
            <a:ext cx="8084352" cy="6903127"/>
          </a:xfrm>
        </p:spPr>
      </p:pic>
    </p:spTree>
    <p:extLst>
      <p:ext uri="{BB962C8B-B14F-4D97-AF65-F5344CB8AC3E}">
        <p14:creationId xmlns:p14="http://schemas.microsoft.com/office/powerpoint/2010/main" val="101466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FACE16-82A9-42B7-8C2C-D93489A3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C9A3E1C-D4F4-4DC1-AB7D-2F9DAE820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017" y="143565"/>
            <a:ext cx="5035826" cy="6714435"/>
          </a:xfrm>
        </p:spPr>
      </p:pic>
    </p:spTree>
    <p:extLst>
      <p:ext uri="{BB962C8B-B14F-4D97-AF65-F5344CB8AC3E}">
        <p14:creationId xmlns:p14="http://schemas.microsoft.com/office/powerpoint/2010/main" val="2835611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FACE16-82A9-42B7-8C2C-D93489A3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1D686F3-5CCF-4B52-953D-C51B00AFB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44" y="19878"/>
            <a:ext cx="5128591" cy="6838122"/>
          </a:xfrm>
        </p:spPr>
      </p:pic>
    </p:spTree>
    <p:extLst>
      <p:ext uri="{BB962C8B-B14F-4D97-AF65-F5344CB8AC3E}">
        <p14:creationId xmlns:p14="http://schemas.microsoft.com/office/powerpoint/2010/main" val="2761171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FACE16-82A9-42B7-8C2C-D93489A3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6B56E32-840D-46B6-9451-8DDD0D7E7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052" y="107121"/>
            <a:ext cx="4982817" cy="6643757"/>
          </a:xfrm>
        </p:spPr>
      </p:pic>
    </p:spTree>
    <p:extLst>
      <p:ext uri="{BB962C8B-B14F-4D97-AF65-F5344CB8AC3E}">
        <p14:creationId xmlns:p14="http://schemas.microsoft.com/office/powerpoint/2010/main" val="2280423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FACE16-82A9-42B7-8C2C-D93489A3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0578B83-1192-46F2-94DF-EA1C26154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39" y="89451"/>
            <a:ext cx="5009322" cy="6679097"/>
          </a:xfrm>
        </p:spPr>
      </p:pic>
    </p:spTree>
    <p:extLst>
      <p:ext uri="{BB962C8B-B14F-4D97-AF65-F5344CB8AC3E}">
        <p14:creationId xmlns:p14="http://schemas.microsoft.com/office/powerpoint/2010/main" val="1588371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A5FEF8-0398-4FC3-8A52-4301999B6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96DE79D-3C20-4BB4-A9E4-C917BD4E1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591" y="190947"/>
            <a:ext cx="4982818" cy="6643758"/>
          </a:xfrm>
        </p:spPr>
      </p:pic>
    </p:spTree>
    <p:extLst>
      <p:ext uri="{BB962C8B-B14F-4D97-AF65-F5344CB8AC3E}">
        <p14:creationId xmlns:p14="http://schemas.microsoft.com/office/powerpoint/2010/main" val="836599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740FFF-CB40-47AE-97E1-E80162EDF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2079D0C-E3A3-46B8-9F48-25866DE54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713" y="80617"/>
            <a:ext cx="5022574" cy="6696766"/>
          </a:xfrm>
        </p:spPr>
      </p:pic>
    </p:spTree>
    <p:extLst>
      <p:ext uri="{BB962C8B-B14F-4D97-AF65-F5344CB8AC3E}">
        <p14:creationId xmlns:p14="http://schemas.microsoft.com/office/powerpoint/2010/main" val="1688181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FACE16-82A9-42B7-8C2C-D93489A3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6234C09-3077-489F-B6AF-AFA09303C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713" y="80617"/>
            <a:ext cx="5022574" cy="6696766"/>
          </a:xfrm>
        </p:spPr>
      </p:pic>
    </p:spTree>
    <p:extLst>
      <p:ext uri="{BB962C8B-B14F-4D97-AF65-F5344CB8AC3E}">
        <p14:creationId xmlns:p14="http://schemas.microsoft.com/office/powerpoint/2010/main" val="3308619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FACE16-82A9-42B7-8C2C-D93489A3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B297636-BED5-4A22-B83B-84D83DA63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19" y="41292"/>
            <a:ext cx="5081561" cy="6775415"/>
          </a:xfrm>
        </p:spPr>
      </p:pic>
    </p:spTree>
    <p:extLst>
      <p:ext uri="{BB962C8B-B14F-4D97-AF65-F5344CB8AC3E}">
        <p14:creationId xmlns:p14="http://schemas.microsoft.com/office/powerpoint/2010/main" val="1841858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FACE16-82A9-42B7-8C2C-D93489A3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238E293-69BF-433E-9239-44B7E47B3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408" y="154056"/>
            <a:ext cx="8733183" cy="6549888"/>
          </a:xfrm>
        </p:spPr>
      </p:pic>
    </p:spTree>
    <p:extLst>
      <p:ext uri="{BB962C8B-B14F-4D97-AF65-F5344CB8AC3E}">
        <p14:creationId xmlns:p14="http://schemas.microsoft.com/office/powerpoint/2010/main" val="1191507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1DB5C6-49FE-4B2B-A966-E4CCB2E1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25903BE-7136-43EB-9F20-62D250230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18" y="193813"/>
            <a:ext cx="8627164" cy="6470373"/>
          </a:xfrm>
        </p:spPr>
      </p:pic>
    </p:spTree>
    <p:extLst>
      <p:ext uri="{BB962C8B-B14F-4D97-AF65-F5344CB8AC3E}">
        <p14:creationId xmlns:p14="http://schemas.microsoft.com/office/powerpoint/2010/main" val="2053168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Biosafety </a:t>
            </a:r>
            <a:r>
              <a:rPr lang="en-US" b="1" dirty="0" smtClean="0"/>
              <a:t>Level 1 – BSL1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0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1DB5C6-49FE-4B2B-A966-E4CCB2E1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657721D-08DB-43BA-9007-D0F124934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4" y="248478"/>
            <a:ext cx="8481391" cy="6361044"/>
          </a:xfrm>
        </p:spPr>
      </p:pic>
    </p:spTree>
    <p:extLst>
      <p:ext uri="{BB962C8B-B14F-4D97-AF65-F5344CB8AC3E}">
        <p14:creationId xmlns:p14="http://schemas.microsoft.com/office/powerpoint/2010/main" val="2191321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1DB5C6-49FE-4B2B-A966-E4CCB2E1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3737623-99D6-4A82-9749-B1BCCDE58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45" y="280383"/>
            <a:ext cx="8396310" cy="6297233"/>
          </a:xfrm>
        </p:spPr>
      </p:pic>
    </p:spTree>
    <p:extLst>
      <p:ext uri="{BB962C8B-B14F-4D97-AF65-F5344CB8AC3E}">
        <p14:creationId xmlns:p14="http://schemas.microsoft.com/office/powerpoint/2010/main" val="526507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5F64B9-6FC9-4B52-8B0D-AAA21F2D3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524667C-D832-4258-9071-FB30FF0C4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52" y="95664"/>
            <a:ext cx="8888896" cy="6666672"/>
          </a:xfrm>
        </p:spPr>
      </p:pic>
    </p:spTree>
    <p:extLst>
      <p:ext uri="{BB962C8B-B14F-4D97-AF65-F5344CB8AC3E}">
        <p14:creationId xmlns:p14="http://schemas.microsoft.com/office/powerpoint/2010/main" val="2507364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BE4ECC-F27C-42EC-89B9-D1DD57F8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A997B45-186B-4845-BF83-A1C8C1510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2957" y="944218"/>
            <a:ext cx="6626086" cy="4969564"/>
          </a:xfrm>
        </p:spPr>
      </p:pic>
    </p:spTree>
    <p:extLst>
      <p:ext uri="{BB962C8B-B14F-4D97-AF65-F5344CB8AC3E}">
        <p14:creationId xmlns:p14="http://schemas.microsoft.com/office/powerpoint/2010/main" val="877203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BE4ECC-F27C-42EC-89B9-D1DD57F8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877F37B-E920-4A92-A3FD-55B9717CE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43" y="84482"/>
            <a:ext cx="8918713" cy="6689035"/>
          </a:xfrm>
        </p:spPr>
      </p:pic>
    </p:spTree>
    <p:extLst>
      <p:ext uri="{BB962C8B-B14F-4D97-AF65-F5344CB8AC3E}">
        <p14:creationId xmlns:p14="http://schemas.microsoft.com/office/powerpoint/2010/main" val="433561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BE4ECC-F27C-42EC-89B9-D1DD57F8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7BD5484-F0C3-47A4-917B-CE6589E2A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810" y="121358"/>
            <a:ext cx="8820379" cy="6615284"/>
          </a:xfrm>
        </p:spPr>
      </p:pic>
    </p:spTree>
    <p:extLst>
      <p:ext uri="{BB962C8B-B14F-4D97-AF65-F5344CB8AC3E}">
        <p14:creationId xmlns:p14="http://schemas.microsoft.com/office/powerpoint/2010/main" val="2367868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BE4ECC-F27C-42EC-89B9-D1DD57F8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036C585-E814-4252-84D5-F25BA66D7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52" y="95664"/>
            <a:ext cx="8888896" cy="6666672"/>
          </a:xfrm>
        </p:spPr>
      </p:pic>
    </p:spTree>
    <p:extLst>
      <p:ext uri="{BB962C8B-B14F-4D97-AF65-F5344CB8AC3E}">
        <p14:creationId xmlns:p14="http://schemas.microsoft.com/office/powerpoint/2010/main" val="22477881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BE4ECC-F27C-42EC-89B9-D1DD57F8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3021D00-C6C9-4047-BE4D-B2D4CF03B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05" y="224873"/>
            <a:ext cx="8544339" cy="6408254"/>
          </a:xfrm>
        </p:spPr>
      </p:pic>
    </p:spTree>
    <p:extLst>
      <p:ext uri="{BB962C8B-B14F-4D97-AF65-F5344CB8AC3E}">
        <p14:creationId xmlns:p14="http://schemas.microsoft.com/office/powerpoint/2010/main" val="1392480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BE4ECC-F27C-42EC-89B9-D1DD57F8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8B87B10-8713-4D4A-BC93-7FF8D83AF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53D94B-C345-4BE5-9AAD-524B5D88C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167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BE4ECC-F27C-42EC-89B9-D1DD57F8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A76806A-4407-4110-8D36-94E551562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78" y="100635"/>
            <a:ext cx="8875643" cy="6656730"/>
          </a:xfrm>
        </p:spPr>
      </p:pic>
    </p:spTree>
    <p:extLst>
      <p:ext uri="{BB962C8B-B14F-4D97-AF65-F5344CB8AC3E}">
        <p14:creationId xmlns:p14="http://schemas.microsoft.com/office/powerpoint/2010/main" val="1648512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12" y="-530673"/>
            <a:ext cx="7930497" cy="7455618"/>
          </a:xfrm>
        </p:spPr>
      </p:pic>
    </p:spTree>
    <p:extLst>
      <p:ext uri="{BB962C8B-B14F-4D97-AF65-F5344CB8AC3E}">
        <p14:creationId xmlns:p14="http://schemas.microsoft.com/office/powerpoint/2010/main" val="299549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4F7697-4A80-4562-962C-E339D6E4B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E813DEF-59DA-4ADE-A6E7-3FA8BBD50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26" y="90694"/>
            <a:ext cx="8902148" cy="6676611"/>
          </a:xfrm>
        </p:spPr>
      </p:pic>
    </p:spTree>
    <p:extLst>
      <p:ext uri="{BB962C8B-B14F-4D97-AF65-F5344CB8AC3E}">
        <p14:creationId xmlns:p14="http://schemas.microsoft.com/office/powerpoint/2010/main" val="30103356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4F7697-4A80-4562-962C-E339D6E4B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1F8ABE7-4DB9-40A2-B075-CD3683971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83" y="116387"/>
            <a:ext cx="8833633" cy="6625225"/>
          </a:xfrm>
        </p:spPr>
      </p:pic>
    </p:spTree>
    <p:extLst>
      <p:ext uri="{BB962C8B-B14F-4D97-AF65-F5344CB8AC3E}">
        <p14:creationId xmlns:p14="http://schemas.microsoft.com/office/powerpoint/2010/main" val="34602705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4F7697-4A80-4562-962C-E339D6E4B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F8919E9-2FA3-493A-B27F-2BBADFC18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26" y="90694"/>
            <a:ext cx="8902148" cy="6676611"/>
          </a:xfrm>
        </p:spPr>
      </p:pic>
    </p:spTree>
    <p:extLst>
      <p:ext uri="{BB962C8B-B14F-4D97-AF65-F5344CB8AC3E}">
        <p14:creationId xmlns:p14="http://schemas.microsoft.com/office/powerpoint/2010/main" val="3807035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Biosafety Level </a:t>
            </a:r>
            <a:r>
              <a:rPr lang="en-US" b="1" dirty="0" smtClean="0"/>
              <a:t>2 </a:t>
            </a:r>
            <a:r>
              <a:rPr lang="en-US" b="1" dirty="0"/>
              <a:t>– </a:t>
            </a:r>
            <a:r>
              <a:rPr lang="en-US" b="1" dirty="0" smtClean="0"/>
              <a:t>BSL2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7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42" y="-89277"/>
            <a:ext cx="8400516" cy="6778486"/>
          </a:xfrm>
        </p:spPr>
      </p:pic>
    </p:spTree>
    <p:extLst>
      <p:ext uri="{BB962C8B-B14F-4D97-AF65-F5344CB8AC3E}">
        <p14:creationId xmlns:p14="http://schemas.microsoft.com/office/powerpoint/2010/main" val="261401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Biosafety Level </a:t>
            </a:r>
            <a:r>
              <a:rPr lang="en-US" b="1" dirty="0" smtClean="0"/>
              <a:t>3 </a:t>
            </a:r>
            <a:r>
              <a:rPr lang="en-US" b="1" dirty="0"/>
              <a:t>– </a:t>
            </a:r>
            <a:r>
              <a:rPr lang="en-US" b="1" dirty="0" smtClean="0"/>
              <a:t>BSL3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7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4149"/>
            <a:ext cx="9348387" cy="7071377"/>
          </a:xfrm>
        </p:spPr>
      </p:pic>
    </p:spTree>
    <p:extLst>
      <p:ext uri="{BB962C8B-B14F-4D97-AF65-F5344CB8AC3E}">
        <p14:creationId xmlns:p14="http://schemas.microsoft.com/office/powerpoint/2010/main" val="364500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28" y="216475"/>
            <a:ext cx="5062137" cy="6641525"/>
          </a:xfrm>
        </p:spPr>
      </p:pic>
    </p:spTree>
    <p:extLst>
      <p:ext uri="{BB962C8B-B14F-4D97-AF65-F5344CB8AC3E}">
        <p14:creationId xmlns:p14="http://schemas.microsoft.com/office/powerpoint/2010/main" val="278465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20</Words>
  <Application>Microsoft Office PowerPoint</Application>
  <PresentationFormat>Widescreen</PresentationFormat>
  <Paragraphs>4</Paragraphs>
  <Slides>42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Biosafety Level 1 – BSL1 </vt:lpstr>
      <vt:lpstr>PowerPoint Presentation</vt:lpstr>
      <vt:lpstr>Biosafety Level 2 – BSL2</vt:lpstr>
      <vt:lpstr>PowerPoint Presentation</vt:lpstr>
      <vt:lpstr>Biosafety Level 3 – BSL3 </vt:lpstr>
      <vt:lpstr>PowerPoint Presentation</vt:lpstr>
      <vt:lpstr>PowerPoint Presentation</vt:lpstr>
      <vt:lpstr>Biosafety Level 4 – BSL4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Uros</dc:creator>
  <cp:lastModifiedBy>Uros PC</cp:lastModifiedBy>
  <cp:revision>7</cp:revision>
  <dcterms:created xsi:type="dcterms:W3CDTF">2019-05-09T14:47:25Z</dcterms:created>
  <dcterms:modified xsi:type="dcterms:W3CDTF">2020-04-24T07:51:45Z</dcterms:modified>
</cp:coreProperties>
</file>